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2E06E-867C-46BE-836C-1C7AC8181835}" v="968" dt="2022-03-18T04:05:16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1CT114_Tai" userId="S::121001100@lhuni.onmicrosoft.com::0f0d23fa-deac-4e47-9543-876033432121" providerId="AD" clId="Web-{E522E06E-867C-46BE-836C-1C7AC8181835}"/>
    <pc:docChg chg="addSld modSld">
      <pc:chgData name="21CT114_Tai" userId="S::121001100@lhuni.onmicrosoft.com::0f0d23fa-deac-4e47-9543-876033432121" providerId="AD" clId="Web-{E522E06E-867C-46BE-836C-1C7AC8181835}" dt="2022-03-18T04:05:16.408" v="969" actId="20577"/>
      <pc:docMkLst>
        <pc:docMk/>
      </pc:docMkLst>
      <pc:sldChg chg="addSp delSp modSp mod setBg">
        <pc:chgData name="21CT114_Tai" userId="S::121001100@lhuni.onmicrosoft.com::0f0d23fa-deac-4e47-9543-876033432121" providerId="AD" clId="Web-{E522E06E-867C-46BE-836C-1C7AC8181835}" dt="2022-03-18T03:08:25.069" v="14"/>
        <pc:sldMkLst>
          <pc:docMk/>
          <pc:sldMk cId="2567927505" sldId="256"/>
        </pc:sldMkLst>
        <pc:spChg chg="mo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" creationId="{00000000-0000-0000-0000-000000000000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3" creationId="{00000000-0000-0000-0000-000000000000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07:53.521" v="5"/>
          <ac:spMkLst>
            <pc:docMk/>
            <pc:sldMk cId="2567927505" sldId="256"/>
            <ac:spMk id="9" creationId="{87CC2527-562A-4F69-B487-4371E5B243E7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10" creationId="{07322A9E-F1EC-405E-8971-BA906EFFCCB8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12" creationId="{A5704422-1118-4FD1-95AD-29A064EB80D9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14" creationId="{A88B2AAA-B805-498E-A9E6-98B885855498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16" creationId="{9B8051E0-19D7-43E1-BFD9-E6DBFEB3A3F1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18" creationId="{4EDB2B02-86A2-46F5-A4BE-B7D9B10411D6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0" creationId="{43954639-FB5D-41F4-9560-6F6DFE778425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2" creationId="{E898931C-0323-41FA-A036-20F818B1FF81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4" creationId="{89AFE9DD-0792-4B98-B4EB-97ACA17E6AA8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6" creationId="{3981F5C4-9AE1-404E-AF44-A4E6DB374F9D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28" creationId="{763C1781-8726-4FAC-8C45-FF40376BE409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30" creationId="{301491B5-56C7-43DC-A3D9-861EECCA056A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32" creationId="{237E2353-22DF-46E0-A200-FB30F8F394E2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34" creationId="{DD6138DB-057B-45F7-A5F4-E7BFDA20D02C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08:25.069" v="14"/>
          <ac:spMkLst>
            <pc:docMk/>
            <pc:sldMk cId="2567927505" sldId="256"/>
            <ac:spMk id="36" creationId="{79A54AB1-B64F-4843-BFAB-81CB74E66B65}"/>
          </ac:spMkLst>
        </pc:spChg>
        <pc:picChg chg="add del mod ord">
          <ac:chgData name="21CT114_Tai" userId="S::121001100@lhuni.onmicrosoft.com::0f0d23fa-deac-4e47-9543-876033432121" providerId="AD" clId="Web-{E522E06E-867C-46BE-836C-1C7AC8181835}" dt="2022-03-18T03:08:02.599" v="12"/>
          <ac:picMkLst>
            <pc:docMk/>
            <pc:sldMk cId="2567927505" sldId="256"/>
            <ac:picMk id="4" creationId="{433582C2-7CAA-44FC-A0C4-6E5F893FABBB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08:25.069" v="14"/>
          <ac:picMkLst>
            <pc:docMk/>
            <pc:sldMk cId="2567927505" sldId="256"/>
            <ac:picMk id="5" creationId="{0EBC7996-92C8-481C-A689-E3221134FE9A}"/>
          </ac:picMkLst>
        </pc:picChg>
        <pc:cxnChg chg="add del">
          <ac:chgData name="21CT114_Tai" userId="S::121001100@lhuni.onmicrosoft.com::0f0d23fa-deac-4e47-9543-876033432121" providerId="AD" clId="Web-{E522E06E-867C-46BE-836C-1C7AC8181835}" dt="2022-03-18T03:07:53.521" v="5"/>
          <ac:cxnSpMkLst>
            <pc:docMk/>
            <pc:sldMk cId="2567927505" sldId="256"/>
            <ac:cxnSpMk id="11" creationId="{BCDAEC91-5BCE-4B55-9CC0-43EF94CB734B}"/>
          </ac:cxnSpMkLst>
        </pc:cxnChg>
      </pc:sldChg>
      <pc:sldChg chg="addSp delSp modSp new">
        <pc:chgData name="21CT114_Tai" userId="S::121001100@lhuni.onmicrosoft.com::0f0d23fa-deac-4e47-9543-876033432121" providerId="AD" clId="Web-{E522E06E-867C-46BE-836C-1C7AC8181835}" dt="2022-03-18T03:09:37.680" v="41" actId="1076"/>
        <pc:sldMkLst>
          <pc:docMk/>
          <pc:sldMk cId="402745589" sldId="257"/>
        </pc:sldMkLst>
        <pc:spChg chg="mod">
          <ac:chgData name="21CT114_Tai" userId="S::121001100@lhuni.onmicrosoft.com::0f0d23fa-deac-4e47-9543-876033432121" providerId="AD" clId="Web-{E522E06E-867C-46BE-836C-1C7AC8181835}" dt="2022-03-18T03:09:03.101" v="25" actId="20577"/>
          <ac:spMkLst>
            <pc:docMk/>
            <pc:sldMk cId="402745589" sldId="257"/>
            <ac:spMk id="3" creationId="{2ACBE6F1-3EDF-42FC-BA4B-2E02DAA5052D}"/>
          </ac:spMkLst>
        </pc:spChg>
        <pc:picChg chg="add del mod">
          <ac:chgData name="21CT114_Tai" userId="S::121001100@lhuni.onmicrosoft.com::0f0d23fa-deac-4e47-9543-876033432121" providerId="AD" clId="Web-{E522E06E-867C-46BE-836C-1C7AC8181835}" dt="2022-03-18T03:09:06.070" v="27"/>
          <ac:picMkLst>
            <pc:docMk/>
            <pc:sldMk cId="402745589" sldId="257"/>
            <ac:picMk id="4" creationId="{CCF9C732-0904-4D8A-AC0F-5B71FB1817D0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09:37.680" v="41" actId="1076"/>
          <ac:picMkLst>
            <pc:docMk/>
            <pc:sldMk cId="402745589" sldId="257"/>
            <ac:picMk id="5" creationId="{EF37B1E2-2298-4A23-ADF0-D16FE3367C9A}"/>
          </ac:picMkLst>
        </pc:picChg>
      </pc:sldChg>
      <pc:sldChg chg="addSp delSp modSp new mod setBg">
        <pc:chgData name="21CT114_Tai" userId="S::121001100@lhuni.onmicrosoft.com::0f0d23fa-deac-4e47-9543-876033432121" providerId="AD" clId="Web-{E522E06E-867C-46BE-836C-1C7AC8181835}" dt="2022-03-18T03:30:36.391" v="412" actId="20577"/>
        <pc:sldMkLst>
          <pc:docMk/>
          <pc:sldMk cId="2922190323" sldId="258"/>
        </pc:sldMkLst>
        <pc:spChg chg="mod">
          <ac:chgData name="21CT114_Tai" userId="S::121001100@lhuni.onmicrosoft.com::0f0d23fa-deac-4e47-9543-876033432121" providerId="AD" clId="Web-{E522E06E-867C-46BE-836C-1C7AC8181835}" dt="2022-03-18T03:13:24.438" v="67" actId="20577"/>
          <ac:spMkLst>
            <pc:docMk/>
            <pc:sldMk cId="2922190323" sldId="258"/>
            <ac:spMk id="2" creationId="{6EA0AB94-92EE-43E4-BA06-B9A3313ABB1C}"/>
          </ac:spMkLst>
        </pc:spChg>
        <pc:spChg chg="del">
          <ac:chgData name="21CT114_Tai" userId="S::121001100@lhuni.onmicrosoft.com::0f0d23fa-deac-4e47-9543-876033432121" providerId="AD" clId="Web-{E522E06E-867C-46BE-836C-1C7AC8181835}" dt="2022-03-18T03:10:55.230" v="43"/>
          <ac:spMkLst>
            <pc:docMk/>
            <pc:sldMk cId="2922190323" sldId="258"/>
            <ac:spMk id="3" creationId="{EF161487-96D1-4408-99E9-3F19B6A71B5A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37.655" v="51"/>
          <ac:spMkLst>
            <pc:docMk/>
            <pc:sldMk cId="2922190323" sldId="258"/>
            <ac:spMk id="11" creationId="{9FBA6B58-25D5-5BC9-DC89-1C76180FB8A3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37.655" v="51"/>
          <ac:spMkLst>
            <pc:docMk/>
            <pc:sldMk cId="2922190323" sldId="258"/>
            <ac:spMk id="14" creationId="{C4E4288A-DFC8-40A2-90E5-70E851A933AD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40.108" v="53"/>
          <ac:spMkLst>
            <pc:docMk/>
            <pc:sldMk cId="2922190323" sldId="258"/>
            <ac:spMk id="18" creationId="{BB341EC3-1810-4D33-BA3F-E2D0AA0ECFB6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37.655" v="51"/>
          <ac:spMkLst>
            <pc:docMk/>
            <pc:sldMk cId="2922190323" sldId="258"/>
            <ac:spMk id="20" creationId="{A9456821-26B9-4181-B181-305FB820DCC4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37.655" v="51"/>
          <ac:spMkLst>
            <pc:docMk/>
            <pc:sldMk cId="2922190323" sldId="258"/>
            <ac:spMk id="22" creationId="{0035D6FE-7FA2-4D67-8767-6F7E98AB1602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37.655" v="51"/>
          <ac:spMkLst>
            <pc:docMk/>
            <pc:sldMk cId="2922190323" sldId="258"/>
            <ac:spMk id="24" creationId="{0381C401-8AFE-4396-B195-C21EA1C7FB55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40.108" v="53"/>
          <ac:spMkLst>
            <pc:docMk/>
            <pc:sldMk cId="2922190323" sldId="258"/>
            <ac:spMk id="26" creationId="{0550F5B9-399F-4FAD-AE6C-ED65F9A43A74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40.108" v="53"/>
          <ac:spMkLst>
            <pc:docMk/>
            <pc:sldMk cId="2922190323" sldId="258"/>
            <ac:spMk id="27" creationId="{C062E60F-5CD4-4268-8359-8076634680E5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40.108" v="53"/>
          <ac:spMkLst>
            <pc:docMk/>
            <pc:sldMk cId="2922190323" sldId="258"/>
            <ac:spMk id="28" creationId="{10127CDE-2B99-47A8-BB3C-7D17519105E0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2:40.108" v="53"/>
          <ac:spMkLst>
            <pc:docMk/>
            <pc:sldMk cId="2922190323" sldId="258"/>
            <ac:spMk id="29" creationId="{3F8849BD-E975-BFC6-695E-AFD8EE08EB7D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2:40.108" v="54"/>
          <ac:spMkLst>
            <pc:docMk/>
            <pc:sldMk cId="2922190323" sldId="258"/>
            <ac:spMk id="31" creationId="{C4E4288A-DFC8-40A2-90E5-70E851A933AD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2:40.108" v="54"/>
          <ac:spMkLst>
            <pc:docMk/>
            <pc:sldMk cId="2922190323" sldId="258"/>
            <ac:spMk id="34" creationId="{A9456821-26B9-4181-B181-305FB820DCC4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2:40.108" v="54"/>
          <ac:spMkLst>
            <pc:docMk/>
            <pc:sldMk cId="2922190323" sldId="258"/>
            <ac:spMk id="35" creationId="{0035D6FE-7FA2-4D67-8767-6F7E98AB1602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2:40.108" v="54"/>
          <ac:spMkLst>
            <pc:docMk/>
            <pc:sldMk cId="2922190323" sldId="258"/>
            <ac:spMk id="36" creationId="{0381C401-8AFE-4396-B195-C21EA1C7FB55}"/>
          </ac:spMkLst>
        </pc:spChg>
        <pc:spChg chg="add mod">
          <ac:chgData name="21CT114_Tai" userId="S::121001100@lhuni.onmicrosoft.com::0f0d23fa-deac-4e47-9543-876033432121" providerId="AD" clId="Web-{E522E06E-867C-46BE-836C-1C7AC8181835}" dt="2022-03-18T03:30:36.391" v="412" actId="20577"/>
          <ac:spMkLst>
            <pc:docMk/>
            <pc:sldMk cId="2922190323" sldId="258"/>
            <ac:spMk id="37" creationId="{9FBA6B58-25D5-5BC9-DC89-1C76180FB8A3}"/>
          </ac:spMkLst>
        </pc:spChg>
        <pc:grpChg chg="add del">
          <ac:chgData name="21CT114_Tai" userId="S::121001100@lhuni.onmicrosoft.com::0f0d23fa-deac-4e47-9543-876033432121" providerId="AD" clId="Web-{E522E06E-867C-46BE-836C-1C7AC8181835}" dt="2022-03-18T03:12:37.655" v="51"/>
          <ac:grpSpMkLst>
            <pc:docMk/>
            <pc:sldMk cId="2922190323" sldId="258"/>
            <ac:grpSpMk id="16" creationId="{B63C2D82-D4FA-4A37-BB01-1E7B21E4FF20}"/>
          </ac:grpSpMkLst>
        </pc:grpChg>
        <pc:grpChg chg="add">
          <ac:chgData name="21CT114_Tai" userId="S::121001100@lhuni.onmicrosoft.com::0f0d23fa-deac-4e47-9543-876033432121" providerId="AD" clId="Web-{E522E06E-867C-46BE-836C-1C7AC8181835}" dt="2022-03-18T03:12:40.108" v="54"/>
          <ac:grpSpMkLst>
            <pc:docMk/>
            <pc:sldMk cId="2922190323" sldId="258"/>
            <ac:grpSpMk id="32" creationId="{B63C2D82-D4FA-4A37-BB01-1E7B21E4FF20}"/>
          </ac:grpSpMkLst>
        </pc:grpChg>
        <pc:picChg chg="add mod ord">
          <ac:chgData name="21CT114_Tai" userId="S::121001100@lhuni.onmicrosoft.com::0f0d23fa-deac-4e47-9543-876033432121" providerId="AD" clId="Web-{E522E06E-867C-46BE-836C-1C7AC8181835}" dt="2022-03-18T03:12:40.108" v="54"/>
          <ac:picMkLst>
            <pc:docMk/>
            <pc:sldMk cId="2922190323" sldId="258"/>
            <ac:picMk id="4" creationId="{4F0A416A-F829-4A28-B751-83AD79B6DDAE}"/>
          </ac:picMkLst>
        </pc:picChg>
        <pc:picChg chg="add mod ord">
          <ac:chgData name="21CT114_Tai" userId="S::121001100@lhuni.onmicrosoft.com::0f0d23fa-deac-4e47-9543-876033432121" providerId="AD" clId="Web-{E522E06E-867C-46BE-836C-1C7AC8181835}" dt="2022-03-18T03:12:40.108" v="54"/>
          <ac:picMkLst>
            <pc:docMk/>
            <pc:sldMk cId="2922190323" sldId="258"/>
            <ac:picMk id="5" creationId="{0A0FD086-6CA3-4417-B871-60A4E1B3A32D}"/>
          </ac:picMkLst>
        </pc:picChg>
        <pc:picChg chg="add del mod">
          <ac:chgData name="21CT114_Tai" userId="S::121001100@lhuni.onmicrosoft.com::0f0d23fa-deac-4e47-9543-876033432121" providerId="AD" clId="Web-{E522E06E-867C-46BE-836C-1C7AC8181835}" dt="2022-03-18T03:11:47.935" v="48"/>
          <ac:picMkLst>
            <pc:docMk/>
            <pc:sldMk cId="2922190323" sldId="258"/>
            <ac:picMk id="6" creationId="{71DE1CE6-2387-433E-8EB7-FDE06D93B194}"/>
          </ac:picMkLst>
        </pc:picChg>
        <pc:picChg chg="add mod ord">
          <ac:chgData name="21CT114_Tai" userId="S::121001100@lhuni.onmicrosoft.com::0f0d23fa-deac-4e47-9543-876033432121" providerId="AD" clId="Web-{E522E06E-867C-46BE-836C-1C7AC8181835}" dt="2022-03-18T03:12:40.108" v="54"/>
          <ac:picMkLst>
            <pc:docMk/>
            <pc:sldMk cId="2922190323" sldId="258"/>
            <ac:picMk id="7" creationId="{29D81FCE-D040-4E70-95B9-67B4C9BD1810}"/>
          </ac:picMkLst>
        </pc:picChg>
      </pc:sldChg>
      <pc:sldChg chg="addSp delSp modSp new mod setBg setClrOvrMap">
        <pc:chgData name="21CT114_Tai" userId="S::121001100@lhuni.onmicrosoft.com::0f0d23fa-deac-4e47-9543-876033432121" providerId="AD" clId="Web-{E522E06E-867C-46BE-836C-1C7AC8181835}" dt="2022-03-18T03:19:20.292" v="250"/>
        <pc:sldMkLst>
          <pc:docMk/>
          <pc:sldMk cId="35725868" sldId="259"/>
        </pc:sldMkLst>
        <pc:spChg chg="mo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2" creationId="{DA3F1A5A-E7AD-4043-947F-C106824BB541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" creationId="{E8697068-9D95-478F-AA13-CF0F1423F78C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10" creationId="{231BF440-39FA-4087-84CC-2EEC0BBDAF29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12" creationId="{F04E4CBA-303B-48BD-8451-C2701CB0EEBF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14" creationId="{F6CA58B3-AFCC-4A40-9882-50D5080879B0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16" creationId="{75C56826-D4E5-42ED-8529-079651CB3005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18" creationId="{82095FCE-EF05-4443-B97A-85DEE3A5CA17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3.479" v="243"/>
          <ac:spMkLst>
            <pc:docMk/>
            <pc:sldMk cId="35725868" sldId="259"/>
            <ac:spMk id="20" creationId="{CA00AE6B-AA30-4CF8-BA6F-339B780AD76C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6.026" v="245"/>
          <ac:spMkLst>
            <pc:docMk/>
            <pc:sldMk cId="35725868" sldId="259"/>
            <ac:spMk id="22" creationId="{A86541C6-61B1-4DAA-B57A-EAF3F24F0491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06.026" v="245"/>
          <ac:spMkLst>
            <pc:docMk/>
            <pc:sldMk cId="35725868" sldId="259"/>
            <ac:spMk id="23" creationId="{71750011-2006-46BB-AFDE-C6E461752333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13.636" v="247"/>
          <ac:spMkLst>
            <pc:docMk/>
            <pc:sldMk cId="35725868" sldId="259"/>
            <ac:spMk id="25" creationId="{33CD251C-A887-4D2F-925B-FC097198538B}"/>
          </ac:spMkLst>
        </pc:spChg>
        <pc:spChg chg="add del">
          <ac:chgData name="21CT114_Tai" userId="S::121001100@lhuni.onmicrosoft.com::0f0d23fa-deac-4e47-9543-876033432121" providerId="AD" clId="Web-{E522E06E-867C-46BE-836C-1C7AC8181835}" dt="2022-03-18T03:19:20.277" v="249"/>
          <ac:spMkLst>
            <pc:docMk/>
            <pc:sldMk cId="35725868" sldId="259"/>
            <ac:spMk id="29" creationId="{99F1FFA9-D672-408C-9220-ADEEC6ABDD09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1" creationId="{231BF440-39FA-4087-84CC-2EEC0BBDAF29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2" creationId="{F04E4CBA-303B-48BD-8451-C2701CB0EEBF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3" creationId="{F6CA58B3-AFCC-4A40-9882-50D5080879B0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4" creationId="{75C56826-D4E5-42ED-8529-079651CB3005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5" creationId="{82095FCE-EF05-4443-B97A-85DEE3A5CA17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19:20.292" v="250"/>
          <ac:spMkLst>
            <pc:docMk/>
            <pc:sldMk cId="35725868" sldId="259"/>
            <ac:spMk id="36" creationId="{CA00AE6B-AA30-4CF8-BA6F-339B780AD76C}"/>
          </ac:spMkLst>
        </pc:spChg>
        <pc:grpChg chg="add del">
          <ac:chgData name="21CT114_Tai" userId="S::121001100@lhuni.onmicrosoft.com::0f0d23fa-deac-4e47-9543-876033432121" providerId="AD" clId="Web-{E522E06E-867C-46BE-836C-1C7AC8181835}" dt="2022-03-18T03:19:13.636" v="247"/>
          <ac:grpSpMkLst>
            <pc:docMk/>
            <pc:sldMk cId="35725868" sldId="259"/>
            <ac:grpSpMk id="26" creationId="{770AE191-D2EA-45C9-A44D-830C188F74CB}"/>
          </ac:grpSpMkLst>
        </pc:grpChg>
        <pc:picChg chg="add mod ord">
          <ac:chgData name="21CT114_Tai" userId="S::121001100@lhuni.onmicrosoft.com::0f0d23fa-deac-4e47-9543-876033432121" providerId="AD" clId="Web-{E522E06E-867C-46BE-836C-1C7AC8181835}" dt="2022-03-18T03:19:20.292" v="250"/>
          <ac:picMkLst>
            <pc:docMk/>
            <pc:sldMk cId="35725868" sldId="259"/>
            <ac:picMk id="4" creationId="{D9F895D8-57FD-4F09-AC92-9A171E212E2B}"/>
          </ac:picMkLst>
        </pc:picChg>
        <pc:picChg chg="add mod ord">
          <ac:chgData name="21CT114_Tai" userId="S::121001100@lhuni.onmicrosoft.com::0f0d23fa-deac-4e47-9543-876033432121" providerId="AD" clId="Web-{E522E06E-867C-46BE-836C-1C7AC8181835}" dt="2022-03-18T03:19:20.292" v="250"/>
          <ac:picMkLst>
            <pc:docMk/>
            <pc:sldMk cId="35725868" sldId="259"/>
            <ac:picMk id="5" creationId="{B44338DE-B448-4AFF-ABFA-2213FDD49E8B}"/>
          </ac:picMkLst>
        </pc:picChg>
      </pc:sldChg>
      <pc:sldChg chg="addSp modSp new mod setBg">
        <pc:chgData name="21CT114_Tai" userId="S::121001100@lhuni.onmicrosoft.com::0f0d23fa-deac-4e47-9543-876033432121" providerId="AD" clId="Web-{E522E06E-867C-46BE-836C-1C7AC8181835}" dt="2022-03-18T03:35:42.401" v="441" actId="20577"/>
        <pc:sldMkLst>
          <pc:docMk/>
          <pc:sldMk cId="2874750610" sldId="260"/>
        </pc:sldMkLst>
        <pc:spChg chg="mod">
          <ac:chgData name="21CT114_Tai" userId="S::121001100@lhuni.onmicrosoft.com::0f0d23fa-deac-4e47-9543-876033432121" providerId="AD" clId="Web-{E522E06E-867C-46BE-836C-1C7AC8181835}" dt="2022-03-18T03:35:42.401" v="441" actId="20577"/>
          <ac:spMkLst>
            <pc:docMk/>
            <pc:sldMk cId="2874750610" sldId="260"/>
            <ac:spMk id="2" creationId="{1ADBB0C5-B76D-4E4C-8EC9-9370D0548DE7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35:07.384" v="429"/>
          <ac:spMkLst>
            <pc:docMk/>
            <pc:sldMk cId="2874750610" sldId="260"/>
            <ac:spMk id="3" creationId="{A0F13D50-9C5A-41F1-BF8D-CA7FACCBACE4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35:07.384" v="429"/>
          <ac:spMkLst>
            <pc:docMk/>
            <pc:sldMk cId="2874750610" sldId="260"/>
            <ac:spMk id="10" creationId="{D2B783EE-0239-4717-BBEA-8C9EAC61C824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35:07.384" v="429"/>
          <ac:spMkLst>
            <pc:docMk/>
            <pc:sldMk cId="2874750610" sldId="260"/>
            <ac:spMk id="12" creationId="{A7B99495-F43F-4D80-A44F-2CB4764EB90B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35:07.384" v="429"/>
          <ac:spMkLst>
            <pc:docMk/>
            <pc:sldMk cId="2874750610" sldId="260"/>
            <ac:spMk id="14" creationId="{70BEB1E7-2F88-40BC-B73D-42E5B6F80BFC}"/>
          </ac:spMkLst>
        </pc:spChg>
        <pc:picChg chg="add mod ord">
          <ac:chgData name="21CT114_Tai" userId="S::121001100@lhuni.onmicrosoft.com::0f0d23fa-deac-4e47-9543-876033432121" providerId="AD" clId="Web-{E522E06E-867C-46BE-836C-1C7AC8181835}" dt="2022-03-18T03:35:19.478" v="432" actId="1076"/>
          <ac:picMkLst>
            <pc:docMk/>
            <pc:sldMk cId="2874750610" sldId="260"/>
            <ac:picMk id="4" creationId="{9595FED0-A011-4A87-A1D6-4607D5D30042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35:17.290" v="430" actId="14100"/>
          <ac:picMkLst>
            <pc:docMk/>
            <pc:sldMk cId="2874750610" sldId="260"/>
            <ac:picMk id="5" creationId="{58913600-AF48-47D2-9D48-B454DD7C066E}"/>
          </ac:picMkLst>
        </pc:picChg>
      </pc:sldChg>
      <pc:sldChg chg="addSp modSp new mod setBg">
        <pc:chgData name="21CT114_Tai" userId="S::121001100@lhuni.onmicrosoft.com::0f0d23fa-deac-4e47-9543-876033432121" providerId="AD" clId="Web-{E522E06E-867C-46BE-836C-1C7AC8181835}" dt="2022-03-18T03:39:39.314" v="569" actId="1076"/>
        <pc:sldMkLst>
          <pc:docMk/>
          <pc:sldMk cId="106631703" sldId="261"/>
        </pc:sldMkLst>
        <pc:spChg chg="mod">
          <ac:chgData name="21CT114_Tai" userId="S::121001100@lhuni.onmicrosoft.com::0f0d23fa-deac-4e47-9543-876033432121" providerId="AD" clId="Web-{E522E06E-867C-46BE-836C-1C7AC8181835}" dt="2022-03-18T03:39:27.267" v="567"/>
          <ac:spMkLst>
            <pc:docMk/>
            <pc:sldMk cId="106631703" sldId="261"/>
            <ac:spMk id="2" creationId="{2B99E4DB-EE1E-4B74-AB33-AA3185D1376A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39:27.267" v="567"/>
          <ac:spMkLst>
            <pc:docMk/>
            <pc:sldMk cId="106631703" sldId="261"/>
            <ac:spMk id="3" creationId="{76173ED9-BE3E-44D9-8301-72373C9B6CEF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39:27.267" v="567"/>
          <ac:spMkLst>
            <pc:docMk/>
            <pc:sldMk cId="106631703" sldId="261"/>
            <ac:spMk id="11" creationId="{AD96FDFD-4E42-4A06-B8B5-768A1DB9C2A9}"/>
          </ac:spMkLst>
        </pc:spChg>
        <pc:picChg chg="add mod ord">
          <ac:chgData name="21CT114_Tai" userId="S::121001100@lhuni.onmicrosoft.com::0f0d23fa-deac-4e47-9543-876033432121" providerId="AD" clId="Web-{E522E06E-867C-46BE-836C-1C7AC8181835}" dt="2022-03-18T03:39:36.361" v="568" actId="14100"/>
          <ac:picMkLst>
            <pc:docMk/>
            <pc:sldMk cId="106631703" sldId="261"/>
            <ac:picMk id="4" creationId="{963922DE-71E7-4390-A0DC-0A77AF80FCF9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39:27.267" v="567"/>
          <ac:picMkLst>
            <pc:docMk/>
            <pc:sldMk cId="106631703" sldId="261"/>
            <ac:picMk id="5" creationId="{65CC92A4-9D05-4844-A6DC-C2AAE8BCF3D7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39:39.314" v="569" actId="1076"/>
          <ac:picMkLst>
            <pc:docMk/>
            <pc:sldMk cId="106631703" sldId="261"/>
            <ac:picMk id="6" creationId="{8C718E5A-6EC9-4C12-BD1D-F9A843D24130}"/>
          </ac:picMkLst>
        </pc:picChg>
      </pc:sldChg>
      <pc:sldChg chg="addSp modSp new mod setBg">
        <pc:chgData name="21CT114_Tai" userId="S::121001100@lhuni.onmicrosoft.com::0f0d23fa-deac-4e47-9543-876033432121" providerId="AD" clId="Web-{E522E06E-867C-46BE-836C-1C7AC8181835}" dt="2022-03-18T03:45:02.980" v="713" actId="14100"/>
        <pc:sldMkLst>
          <pc:docMk/>
          <pc:sldMk cId="1827574355" sldId="262"/>
        </pc:sldMkLst>
        <pc:spChg chg="mod">
          <ac:chgData name="21CT114_Tai" userId="S::121001100@lhuni.onmicrosoft.com::0f0d23fa-deac-4e47-9543-876033432121" providerId="AD" clId="Web-{E522E06E-867C-46BE-836C-1C7AC8181835}" dt="2022-03-18T03:44:53.761" v="711" actId="20577"/>
          <ac:spMkLst>
            <pc:docMk/>
            <pc:sldMk cId="1827574355" sldId="262"/>
            <ac:spMk id="2" creationId="{015FDBBB-BF37-4579-A436-0A845EB8EEC4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44:43.980" v="709"/>
          <ac:spMkLst>
            <pc:docMk/>
            <pc:sldMk cId="1827574355" sldId="262"/>
            <ac:spMk id="3" creationId="{C62980A2-0274-4B05-995B-24F405463139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44:43.980" v="709"/>
          <ac:spMkLst>
            <pc:docMk/>
            <pc:sldMk cId="1827574355" sldId="262"/>
            <ac:spMk id="10" creationId="{394842B0-684D-44CC-B4BC-D13331CFD290}"/>
          </ac:spMkLst>
        </pc:spChg>
        <pc:spChg chg="add">
          <ac:chgData name="21CT114_Tai" userId="S::121001100@lhuni.onmicrosoft.com::0f0d23fa-deac-4e47-9543-876033432121" providerId="AD" clId="Web-{E522E06E-867C-46BE-836C-1C7AC8181835}" dt="2022-03-18T03:44:43.980" v="709"/>
          <ac:spMkLst>
            <pc:docMk/>
            <pc:sldMk cId="1827574355" sldId="262"/>
            <ac:spMk id="12" creationId="{4C2A3DC3-F495-4B99-9FF3-3FB30D63235E}"/>
          </ac:spMkLst>
        </pc:spChg>
        <pc:picChg chg="add mod ord">
          <ac:chgData name="21CT114_Tai" userId="S::121001100@lhuni.onmicrosoft.com::0f0d23fa-deac-4e47-9543-876033432121" providerId="AD" clId="Web-{E522E06E-867C-46BE-836C-1C7AC8181835}" dt="2022-03-18T03:45:02.980" v="713" actId="14100"/>
          <ac:picMkLst>
            <pc:docMk/>
            <pc:sldMk cId="1827574355" sldId="262"/>
            <ac:picMk id="4" creationId="{D1487A06-2C00-4D92-BC8E-C5D9F362579A}"/>
          </ac:picMkLst>
        </pc:picChg>
        <pc:picChg chg="add mod">
          <ac:chgData name="21CT114_Tai" userId="S::121001100@lhuni.onmicrosoft.com::0f0d23fa-deac-4e47-9543-876033432121" providerId="AD" clId="Web-{E522E06E-867C-46BE-836C-1C7AC8181835}" dt="2022-03-18T03:45:00.324" v="712" actId="14100"/>
          <ac:picMkLst>
            <pc:docMk/>
            <pc:sldMk cId="1827574355" sldId="262"/>
            <ac:picMk id="5" creationId="{6E2D328D-A170-455D-89B2-ADF41EABDDAA}"/>
          </ac:picMkLst>
        </pc:picChg>
      </pc:sldChg>
      <pc:sldChg chg="addSp modSp new">
        <pc:chgData name="21CT114_Tai" userId="S::121001100@lhuni.onmicrosoft.com::0f0d23fa-deac-4e47-9543-876033432121" providerId="AD" clId="Web-{E522E06E-867C-46BE-836C-1C7AC8181835}" dt="2022-03-18T03:57:19.128" v="839" actId="14100"/>
        <pc:sldMkLst>
          <pc:docMk/>
          <pc:sldMk cId="3876222338" sldId="263"/>
        </pc:sldMkLst>
        <pc:spChg chg="mod">
          <ac:chgData name="21CT114_Tai" userId="S::121001100@lhuni.onmicrosoft.com::0f0d23fa-deac-4e47-9543-876033432121" providerId="AD" clId="Web-{E522E06E-867C-46BE-836C-1C7AC8181835}" dt="2022-03-18T03:57:13.643" v="837" actId="20577"/>
          <ac:spMkLst>
            <pc:docMk/>
            <pc:sldMk cId="3876222338" sldId="263"/>
            <ac:spMk id="2" creationId="{8C21FCD3-6379-4995-A5C5-9F209E0C348B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3:56:53.752" v="829" actId="20577"/>
          <ac:spMkLst>
            <pc:docMk/>
            <pc:sldMk cId="3876222338" sldId="263"/>
            <ac:spMk id="3" creationId="{84592FCD-F715-4D8C-9889-7289419CBC69}"/>
          </ac:spMkLst>
        </pc:spChg>
        <pc:picChg chg="add mod">
          <ac:chgData name="21CT114_Tai" userId="S::121001100@lhuni.onmicrosoft.com::0f0d23fa-deac-4e47-9543-876033432121" providerId="AD" clId="Web-{E522E06E-867C-46BE-836C-1C7AC8181835}" dt="2022-03-18T03:57:19.128" v="839" actId="14100"/>
          <ac:picMkLst>
            <pc:docMk/>
            <pc:sldMk cId="3876222338" sldId="263"/>
            <ac:picMk id="4" creationId="{3BFB7983-909A-4BB3-AD5E-B1AF450E27DB}"/>
          </ac:picMkLst>
        </pc:picChg>
      </pc:sldChg>
      <pc:sldChg chg="modSp new">
        <pc:chgData name="21CT114_Tai" userId="S::121001100@lhuni.onmicrosoft.com::0f0d23fa-deac-4e47-9543-876033432121" providerId="AD" clId="Web-{E522E06E-867C-46BE-836C-1C7AC8181835}" dt="2022-03-18T04:05:16.408" v="969" actId="20577"/>
        <pc:sldMkLst>
          <pc:docMk/>
          <pc:sldMk cId="3998095385" sldId="264"/>
        </pc:sldMkLst>
        <pc:spChg chg="mod">
          <ac:chgData name="21CT114_Tai" userId="S::121001100@lhuni.onmicrosoft.com::0f0d23fa-deac-4e47-9543-876033432121" providerId="AD" clId="Web-{E522E06E-867C-46BE-836C-1C7AC8181835}" dt="2022-03-18T04:00:08.711" v="867" actId="20577"/>
          <ac:spMkLst>
            <pc:docMk/>
            <pc:sldMk cId="3998095385" sldId="264"/>
            <ac:spMk id="2" creationId="{143E3D3B-FDF1-4B95-A11C-EA515A871116}"/>
          </ac:spMkLst>
        </pc:spChg>
        <pc:spChg chg="mod">
          <ac:chgData name="21CT114_Tai" userId="S::121001100@lhuni.onmicrosoft.com::0f0d23fa-deac-4e47-9543-876033432121" providerId="AD" clId="Web-{E522E06E-867C-46BE-836C-1C7AC8181835}" dt="2022-03-18T04:05:16.408" v="969" actId="20577"/>
          <ac:spMkLst>
            <pc:docMk/>
            <pc:sldMk cId="3998095385" sldId="264"/>
            <ac:spMk id="3" creationId="{06062B0C-68F0-4E4A-9007-5D024B0E6B8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17/03/2022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endParaRPr lang="vi-VN" sz="400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endParaRPr lang="vi-VN" sz="2000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0EBC7996-92C8-481C-A689-E3221134F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4" r="10146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A58559-8CD7-4F97-BEF7-AD5D281D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ACBE6F1-3EDF-42FC-BA4B-2E02DAA5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>
                <a:latin typeface="Arial"/>
                <a:ea typeface="+mn-lt"/>
                <a:cs typeface="Arial"/>
              </a:rPr>
              <a:t>VNG </a:t>
            </a:r>
            <a:r>
              <a:rPr lang="vi-VN" dirty="0" err="1">
                <a:latin typeface="Arial"/>
                <a:ea typeface="+mn-lt"/>
                <a:cs typeface="Arial"/>
              </a:rPr>
              <a:t>thành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lập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từ</a:t>
            </a:r>
            <a:r>
              <a:rPr lang="vi-VN" dirty="0">
                <a:latin typeface="Arial"/>
                <a:ea typeface="+mn-lt"/>
                <a:cs typeface="Arial"/>
              </a:rPr>
              <a:t> năm 2004</a:t>
            </a:r>
            <a:endParaRPr lang="vi-VN" dirty="0">
              <a:latin typeface="Arial"/>
              <a:cs typeface="Arial"/>
            </a:endParaRPr>
          </a:p>
          <a:p>
            <a:r>
              <a:rPr lang="vi-VN" dirty="0">
                <a:latin typeface="Arial"/>
                <a:ea typeface="+mn-lt"/>
                <a:cs typeface="Arial"/>
              </a:rPr>
              <a:t>Tiên phong cho </a:t>
            </a:r>
            <a:r>
              <a:rPr lang="vi-VN" dirty="0" err="1">
                <a:latin typeface="Arial"/>
                <a:ea typeface="+mn-lt"/>
                <a:cs typeface="Arial"/>
              </a:rPr>
              <a:t>thể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loại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game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nhập</a:t>
            </a:r>
            <a:r>
              <a:rPr lang="vi-VN" dirty="0">
                <a:latin typeface="Arial"/>
                <a:ea typeface="+mn-lt"/>
                <a:cs typeface="Arial"/>
              </a:rPr>
              <a:t> vai </a:t>
            </a:r>
            <a:r>
              <a:rPr lang="vi-VN" dirty="0" err="1">
                <a:latin typeface="Arial"/>
                <a:ea typeface="+mn-lt"/>
                <a:cs typeface="Arial"/>
              </a:rPr>
              <a:t>tại</a:t>
            </a:r>
            <a:r>
              <a:rPr lang="vi-VN" dirty="0">
                <a:latin typeface="Arial"/>
                <a:ea typeface="+mn-lt"/>
                <a:cs typeface="Arial"/>
              </a:rPr>
              <a:t> </a:t>
            </a:r>
            <a:r>
              <a:rPr lang="vi-VN" dirty="0" err="1">
                <a:latin typeface="Arial"/>
                <a:ea typeface="+mn-lt"/>
                <a:cs typeface="Arial"/>
              </a:rPr>
              <a:t>Việt</a:t>
            </a:r>
            <a:r>
              <a:rPr lang="vi-VN" dirty="0">
                <a:latin typeface="Arial"/>
                <a:ea typeface="+mn-lt"/>
                <a:cs typeface="Arial"/>
              </a:rPr>
              <a:t> Nam</a:t>
            </a:r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EF37B1E2-2298-4A23-ADF0-D16FE336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15" y="3430805"/>
            <a:ext cx="9638370" cy="24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5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6EA0AB94-92EE-43E4-BA06-B9A3313A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71190"/>
            <a:ext cx="4787331" cy="1574333"/>
          </a:xfrm>
        </p:spPr>
        <p:txBody>
          <a:bodyPr anchor="b">
            <a:normAutofit/>
          </a:bodyPr>
          <a:lstStyle/>
          <a:p>
            <a:r>
              <a:rPr lang="vi-VN" sz="3200" b="1" dirty="0" err="1">
                <a:latin typeface="Times New Roman"/>
                <a:cs typeface="Times New Roman"/>
              </a:rPr>
              <a:t>Sản</a:t>
            </a:r>
            <a:r>
              <a:rPr lang="vi-VN" sz="3200" b="1" dirty="0">
                <a:latin typeface="Times New Roman"/>
                <a:cs typeface="Times New Roman"/>
              </a:rPr>
              <a:t> </a:t>
            </a:r>
            <a:r>
              <a:rPr lang="vi-VN" sz="3200" b="1" dirty="0" err="1">
                <a:latin typeface="Times New Roman"/>
                <a:cs typeface="Times New Roman"/>
              </a:rPr>
              <a:t>phẩm</a:t>
            </a:r>
            <a:br>
              <a:rPr lang="vi-VN" sz="4000" dirty="0">
                <a:latin typeface="Times New Roman"/>
                <a:cs typeface="Times New Roman"/>
              </a:rPr>
            </a:br>
            <a:endParaRPr lang="vi-VN" sz="4000" dirty="0">
              <a:latin typeface="Times New Roman"/>
              <a:cs typeface="Times New Roman"/>
            </a:endParaRPr>
          </a:p>
        </p:txBody>
      </p:sp>
      <p:sp>
        <p:nvSpPr>
          <p:cNvPr id="34" name="Freeform: Shape 19">
            <a:extLst>
              <a:ext uri="{FF2B5EF4-FFF2-40B4-BE49-F238E27FC236}">
                <a16:creationId xmlns:a16="http://schemas.microsoft.com/office/drawing/2014/main" id="{A9456821-26B9-4181-B181-305FB820D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9641" y="2134209"/>
            <a:ext cx="4840399" cy="429045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5" name="Freeform: Shape 21">
            <a:extLst>
              <a:ext uri="{FF2B5EF4-FFF2-40B4-BE49-F238E27FC236}">
                <a16:creationId xmlns:a16="http://schemas.microsoft.com/office/drawing/2014/main" id="{0035D6FE-7FA2-4D67-8767-6F7E98AB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0608" y="421767"/>
            <a:ext cx="2847251" cy="252375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29D81FCE-D040-4E70-95B9-67B4C9BD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862" y="888274"/>
            <a:ext cx="1590742" cy="1590742"/>
          </a:xfrm>
          <a:prstGeom prst="rect">
            <a:avLst/>
          </a:prstGeom>
        </p:spPr>
      </p:pic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0381C401-8AFE-4396-B195-C21EA1C7F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8854" y="4490695"/>
            <a:ext cx="2071275" cy="1835943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Content Placeholder 10">
            <a:extLst>
              <a:ext uri="{FF2B5EF4-FFF2-40B4-BE49-F238E27FC236}">
                <a16:creationId xmlns:a16="http://schemas.microsoft.com/office/drawing/2014/main" id="{9FBA6B58-25D5-5BC9-DC89-1C76180F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084625"/>
            <a:ext cx="4193655" cy="29273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Võ </a:t>
            </a:r>
            <a:r>
              <a:rPr lang="en-US" sz="2400" dirty="0" err="1">
                <a:cs typeface="Calibri"/>
              </a:rPr>
              <a:t>lâm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truyển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kì</a:t>
            </a:r>
            <a:r>
              <a:rPr lang="en-US" sz="2400" dirty="0">
                <a:cs typeface="Calibri"/>
              </a:rPr>
              <a:t>, PUBG...</a:t>
            </a:r>
          </a:p>
          <a:p>
            <a:r>
              <a:rPr lang="en-US" sz="2400" dirty="0" err="1">
                <a:cs typeface="Calibri"/>
              </a:rPr>
              <a:t>Zalo</a:t>
            </a:r>
            <a:r>
              <a:rPr lang="en-US" sz="2400" dirty="0">
                <a:cs typeface="Calibri"/>
              </a:rPr>
              <a:t>, Zing MP3...</a:t>
            </a:r>
          </a:p>
          <a:p>
            <a:r>
              <a:rPr lang="en-US" sz="2400" dirty="0">
                <a:cs typeface="Calibri"/>
              </a:rPr>
              <a:t>ZaloPay,123 Pay</a:t>
            </a:r>
          </a:p>
          <a:p>
            <a:endParaRPr lang="en-US" sz="2400" dirty="0">
              <a:cs typeface="Calibri"/>
            </a:endParaRP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F0A416A-F829-4A28-B751-83AD79B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63" y="4805338"/>
            <a:ext cx="1206656" cy="1206656"/>
          </a:xfrm>
          <a:prstGeom prst="rect">
            <a:avLst/>
          </a:prstGeom>
        </p:spPr>
      </p:pic>
      <p:pic>
        <p:nvPicPr>
          <p:cNvPr id="5" name="Hình ảnh 5" descr="Ảnh có chứa văn bản, người phụ nữ, người, búp bê&#10;&#10;Mô tả được tự động tạo">
            <a:extLst>
              <a:ext uri="{FF2B5EF4-FFF2-40B4-BE49-F238E27FC236}">
                <a16:creationId xmlns:a16="http://schemas.microsoft.com/office/drawing/2014/main" id="{0A0FD086-6CA3-4417-B871-60A4E1B3A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30" y="3572836"/>
            <a:ext cx="2963421" cy="16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9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văn bản, cuốn sách, trong nhà&#10;&#10;Mô tả được tự động tạo">
            <a:extLst>
              <a:ext uri="{FF2B5EF4-FFF2-40B4-BE49-F238E27FC236}">
                <a16:creationId xmlns:a16="http://schemas.microsoft.com/office/drawing/2014/main" id="{B44338DE-B448-4AFF-ABFA-2213FDD49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62" r="-2" b="1689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4" name="Hình ảnh 4" descr="Ảnh có chứa văn bản, người, trong nhà, sân quần vợt&#10;&#10;Mô tả được tự động tạo">
            <a:extLst>
              <a:ext uri="{FF2B5EF4-FFF2-40B4-BE49-F238E27FC236}">
                <a16:creationId xmlns:a16="http://schemas.microsoft.com/office/drawing/2014/main" id="{D9F895D8-57FD-4F09-AC92-9A171E21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7" r="-2" b="852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2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13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A3F1A5A-E7AD-4043-947F-C106824B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vi-VN" sz="3400">
                <a:latin typeface="Times New Roman"/>
                <a:cs typeface="Times New Roman"/>
              </a:rPr>
              <a:t>Những hoạt động gần đây của VNG</a:t>
            </a:r>
            <a:endParaRPr lang="vi-VN" sz="3400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5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8697068-9D95-478F-AA13-CF0F1423F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sz="2000">
                <a:latin typeface="Arial"/>
                <a:cs typeface="Arial"/>
              </a:rPr>
              <a:t>Trao tặng 4000 máy tính cho những học sinh khó khăn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>
                <a:latin typeface="Arial"/>
                <a:cs typeface="Arial"/>
              </a:rPr>
              <a:t>Game Võ Lâm Truyển Kì Mobile đạt được 2 cúp vàng tại MMA Smarties 2021.</a:t>
            </a:r>
          </a:p>
        </p:txBody>
      </p:sp>
    </p:spTree>
    <p:extLst>
      <p:ext uri="{BB962C8B-B14F-4D97-AF65-F5344CB8AC3E}">
        <p14:creationId xmlns:p14="http://schemas.microsoft.com/office/powerpoint/2010/main" val="3572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ADBB0C5-B76D-4E4C-8EC9-9370D054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endParaRPr lang="vi-VN" sz="3200" dirty="0">
              <a:latin typeface="Times New Roman"/>
              <a:cs typeface="Times New Roman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0F13D50-9C5A-41F1-BF8D-CA7FACCB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dirty="0" err="1">
                <a:latin typeface="Arial"/>
                <a:cs typeface="Arial"/>
              </a:rPr>
              <a:t>Có</a:t>
            </a:r>
            <a:r>
              <a:rPr lang="vi-VN" dirty="0">
                <a:latin typeface="Arial"/>
                <a:cs typeface="Arial"/>
              </a:rPr>
              <a:t> tinh </a:t>
            </a:r>
            <a:r>
              <a:rPr lang="vi-VN" dirty="0" err="1">
                <a:latin typeface="Arial"/>
                <a:cs typeface="Arial"/>
              </a:rPr>
              <a:t>thần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trách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nhiệm</a:t>
            </a:r>
            <a:r>
              <a:rPr lang="vi-VN" dirty="0">
                <a:latin typeface="Arial"/>
                <a:cs typeface="Arial"/>
              </a:rPr>
              <a:t> cao </a:t>
            </a:r>
          </a:p>
          <a:p>
            <a:r>
              <a:rPr lang="vi-VN" dirty="0" err="1">
                <a:latin typeface="Arial"/>
                <a:cs typeface="Arial"/>
              </a:rPr>
              <a:t>Có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mục</a:t>
            </a:r>
            <a:r>
              <a:rPr lang="vi-VN" dirty="0">
                <a:latin typeface="Arial"/>
                <a:cs typeface="Arial"/>
              </a:rPr>
              <a:t> tiêu </a:t>
            </a:r>
            <a:r>
              <a:rPr lang="vi-VN" dirty="0" err="1">
                <a:latin typeface="Arial"/>
                <a:cs typeface="Arial"/>
              </a:rPr>
              <a:t>định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hướng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rõ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ràng</a:t>
            </a:r>
          </a:p>
          <a:p>
            <a:r>
              <a:rPr lang="vi-VN" dirty="0">
                <a:latin typeface="Arial"/>
                <a:cs typeface="Arial"/>
              </a:rPr>
              <a:t>Không </a:t>
            </a:r>
            <a:r>
              <a:rPr lang="vi-VN" dirty="0" err="1">
                <a:latin typeface="Arial"/>
                <a:cs typeface="Arial"/>
              </a:rPr>
              <a:t>ngừng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học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hỏi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phát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triển</a:t>
            </a:r>
            <a:r>
              <a:rPr lang="vi-VN" dirty="0">
                <a:latin typeface="Arial"/>
                <a:cs typeface="Arial"/>
              </a:rPr>
              <a:t> công ty </a:t>
            </a:r>
          </a:p>
          <a:p>
            <a:r>
              <a:rPr lang="vi-VN" dirty="0">
                <a:latin typeface="Arial"/>
                <a:cs typeface="Arial"/>
              </a:rPr>
              <a:t>Luôn </a:t>
            </a:r>
            <a:r>
              <a:rPr lang="vi-VN" dirty="0" err="1">
                <a:latin typeface="Arial"/>
                <a:cs typeface="Arial"/>
              </a:rPr>
              <a:t>tìm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kiếm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và</a:t>
            </a:r>
            <a:r>
              <a:rPr lang="vi-VN" dirty="0">
                <a:latin typeface="Arial"/>
                <a:cs typeface="Arial"/>
              </a:rPr>
              <a:t> nuôi </a:t>
            </a:r>
            <a:r>
              <a:rPr lang="vi-VN" dirty="0" err="1">
                <a:latin typeface="Arial"/>
                <a:cs typeface="Arial"/>
              </a:rPr>
              <a:t>dưỡng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những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người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có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tài</a:t>
            </a:r>
          </a:p>
          <a:p>
            <a:endParaRPr lang="vi-VN" dirty="0">
              <a:latin typeface="Arial"/>
              <a:cs typeface="Arial"/>
            </a:endParaRPr>
          </a:p>
          <a:p>
            <a:endParaRPr lang="vi-VN" dirty="0">
              <a:latin typeface="Arial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Hình ảnh 5" descr="Ảnh có chứa trong nhà, trần, sàn, người&#10;&#10;Mô tả được tự động tạo">
            <a:extLst>
              <a:ext uri="{FF2B5EF4-FFF2-40B4-BE49-F238E27FC236}">
                <a16:creationId xmlns:a16="http://schemas.microsoft.com/office/drawing/2014/main" id="{58913600-AF48-47D2-9D48-B454DD7C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84" r="8672" b="-1"/>
          <a:stretch/>
        </p:blipFill>
        <p:spPr>
          <a:xfrm>
            <a:off x="8300844" y="3108729"/>
            <a:ext cx="3891156" cy="3749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Hình ảnh 4" descr="Ảnh có chứa người, mặt đất, nhóm, tạo dáng&#10;&#10;Mô tả được tự động tạo">
            <a:extLst>
              <a:ext uri="{FF2B5EF4-FFF2-40B4-BE49-F238E27FC236}">
                <a16:creationId xmlns:a16="http://schemas.microsoft.com/office/drawing/2014/main" id="{9595FED0-A011-4A87-A1D6-4607D5D30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8" r="13561" b="3"/>
          <a:stretch/>
        </p:blipFill>
        <p:spPr>
          <a:xfrm>
            <a:off x="6447461" y="46464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475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B99E4DB-EE1E-4B74-AB33-AA3185D1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vi-VN" dirty="0" err="1">
                <a:latin typeface="Times New Roman"/>
                <a:cs typeface="Times New Roman"/>
              </a:rPr>
              <a:t>Thành</a:t>
            </a:r>
            <a:r>
              <a:rPr lang="vi-VN" dirty="0">
                <a:latin typeface="Times New Roman"/>
                <a:cs typeface="Times New Roman"/>
              </a:rPr>
              <a:t> </a:t>
            </a:r>
            <a:r>
              <a:rPr lang="vi-VN" dirty="0" err="1">
                <a:latin typeface="Times New Roman"/>
                <a:cs typeface="Times New Roman"/>
              </a:rPr>
              <a:t>tựu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173ED9-BE3E-44D9-8301-72373C9B6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sz="2000">
                <a:latin typeface="Arial"/>
                <a:cs typeface="Arial"/>
              </a:rPr>
              <a:t>Top 50 doanh nghiệp CNTT hàng đầu Việt Nam</a:t>
            </a:r>
          </a:p>
          <a:p>
            <a:r>
              <a:rPr lang="vi-VN" sz="2000">
                <a:latin typeface="Arial"/>
                <a:cs typeface="Arial"/>
              </a:rPr>
              <a:t>Top 40 thương hiệu giá trị nhất Việt Nam</a:t>
            </a:r>
          </a:p>
          <a:p>
            <a:r>
              <a:rPr lang="vi-VN" sz="2000">
                <a:latin typeface="Arial"/>
                <a:cs typeface="Arial"/>
              </a:rPr>
              <a:t>ZaloPay đoạt giải ví điển tử tiêu biểu </a:t>
            </a:r>
          </a:p>
          <a:p>
            <a:r>
              <a:rPr lang="vi-VN" sz="2000">
                <a:latin typeface="Arial"/>
                <a:cs typeface="Arial"/>
              </a:rPr>
              <a:t>Giải thương "Nơi làm việc tốt nhất châu Á"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65CC92A4-9D05-4844-A6DC-C2AAE8BC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" r="15328" b="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8C718E5A-6EC9-4C12-BD1D-F9A843D24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15" r="7875" b="4"/>
          <a:stretch/>
        </p:blipFill>
        <p:spPr>
          <a:xfrm>
            <a:off x="6095227" y="2142019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4" name="Hình ảnh 4" descr="Ảnh có chứa văn bản, người, tạo dáng, con người&#10;&#10;Mô tả được tự động tạo">
            <a:extLst>
              <a:ext uri="{FF2B5EF4-FFF2-40B4-BE49-F238E27FC236}">
                <a16:creationId xmlns:a16="http://schemas.microsoft.com/office/drawing/2014/main" id="{963922DE-71E7-4390-A0DC-0A77AF80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4" r="13202" b="1"/>
          <a:stretch/>
        </p:blipFill>
        <p:spPr>
          <a:xfrm>
            <a:off x="7992731" y="-5"/>
            <a:ext cx="4208169" cy="3248429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63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15FDBBB-BF37-4579-A436-0A845EB8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vi-VN" dirty="0">
                <a:latin typeface="Times New Roman"/>
                <a:cs typeface="Times New Roman"/>
              </a:rPr>
              <a:t>Môi </a:t>
            </a:r>
            <a:r>
              <a:rPr lang="vi-VN" dirty="0" err="1">
                <a:latin typeface="Times New Roman"/>
                <a:cs typeface="Times New Roman"/>
              </a:rPr>
              <a:t>trường</a:t>
            </a:r>
            <a:r>
              <a:rPr lang="vi-VN" dirty="0">
                <a:latin typeface="Times New Roman"/>
                <a:cs typeface="Times New Roman"/>
              </a:rPr>
              <a:t> </a:t>
            </a:r>
            <a:r>
              <a:rPr lang="vi-VN" dirty="0" err="1">
                <a:latin typeface="Times New Roman"/>
                <a:cs typeface="Times New Roman"/>
              </a:rPr>
              <a:t>làm</a:t>
            </a:r>
            <a:r>
              <a:rPr lang="vi-VN" dirty="0">
                <a:latin typeface="Times New Roman"/>
                <a:cs typeface="Times New Roman"/>
              </a:rPr>
              <a:t> </a:t>
            </a:r>
            <a:r>
              <a:rPr lang="vi-VN" dirty="0" err="1">
                <a:latin typeface="Times New Roman"/>
                <a:cs typeface="Times New Roman"/>
              </a:rPr>
              <a:t>việc</a:t>
            </a:r>
            <a:r>
              <a:rPr lang="vi-VN" dirty="0">
                <a:latin typeface="Times New Roman"/>
                <a:cs typeface="Times New Roman"/>
              </a:rPr>
              <a:t> ở VNG</a:t>
            </a:r>
            <a:endParaRPr lang="vi-VN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62980A2-0274-4B05-995B-24F405463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 sz="2200">
                <a:latin typeface="Arial"/>
                <a:cs typeface="Arial"/>
              </a:rPr>
              <a:t>Môi trường làm việc thoải mái </a:t>
            </a:r>
            <a:endParaRPr lang="vi-VN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200">
                <a:latin typeface="Arial"/>
                <a:cs typeface="Arial"/>
              </a:rPr>
              <a:t>Đầy đủ tiện nghi cho mọi người</a:t>
            </a:r>
          </a:p>
          <a:p>
            <a:r>
              <a:rPr lang="vi-VN" sz="2200">
                <a:latin typeface="Arial"/>
                <a:cs typeface="Arial"/>
              </a:rPr>
              <a:t>Con người hoà đồng thân thiện</a:t>
            </a:r>
          </a:p>
          <a:p>
            <a:r>
              <a:rPr lang="vi-VN" sz="2200">
                <a:latin typeface="Arial"/>
                <a:cs typeface="Arial"/>
              </a:rPr>
              <a:t>Là top 100 nơi làm việc tốt nhất Việt Nam</a:t>
            </a:r>
          </a:p>
        </p:txBody>
      </p:sp>
      <p:pic>
        <p:nvPicPr>
          <p:cNvPr id="5" name="Hình ảnh 5" descr="Ảnh có chứa văn bản, trong nhà, sàn, màu đỏ&#10;&#10;Mô tả được tự động tạo">
            <a:extLst>
              <a:ext uri="{FF2B5EF4-FFF2-40B4-BE49-F238E27FC236}">
                <a16:creationId xmlns:a16="http://schemas.microsoft.com/office/drawing/2014/main" id="{6E2D328D-A170-455D-89B2-ADF41EABD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" r="30118"/>
          <a:stretch/>
        </p:blipFill>
        <p:spPr>
          <a:xfrm>
            <a:off x="8147162" y="-7"/>
            <a:ext cx="4044839" cy="3862857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4" name="Hình ảnh 4" descr="Ảnh có chứa trong nhà, sàn, tòa nhà, gỗ&#10;&#10;Mô tả được tự động tạo">
            <a:extLst>
              <a:ext uri="{FF2B5EF4-FFF2-40B4-BE49-F238E27FC236}">
                <a16:creationId xmlns:a16="http://schemas.microsoft.com/office/drawing/2014/main" id="{D1487A06-2C00-4D92-BC8E-C5D9F3625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08" r="-1" b="-1"/>
          <a:stretch/>
        </p:blipFill>
        <p:spPr>
          <a:xfrm>
            <a:off x="8144356" y="3960543"/>
            <a:ext cx="4047645" cy="2897466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7574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C21FCD3-6379-4995-A5C5-9F209E0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dirty="0" err="1">
                <a:latin typeface="Times New Roman"/>
                <a:cs typeface="Times New Roman"/>
              </a:rPr>
              <a:t>Đối</a:t>
            </a:r>
            <a:r>
              <a:rPr lang="vi-VN" sz="4000" dirty="0">
                <a:latin typeface="Times New Roman"/>
                <a:cs typeface="Times New Roman"/>
              </a:rPr>
              <a:t> </a:t>
            </a:r>
            <a:r>
              <a:rPr lang="vi-VN" sz="4000" dirty="0" err="1">
                <a:latin typeface="Times New Roman"/>
                <a:cs typeface="Times New Roman"/>
              </a:rPr>
              <a:t>tác</a:t>
            </a:r>
            <a:r>
              <a:rPr lang="vi-VN" sz="4000" dirty="0">
                <a:latin typeface="Times New Roman"/>
                <a:cs typeface="Times New Roman"/>
              </a:rPr>
              <a:t> </a:t>
            </a:r>
            <a:r>
              <a:rPr lang="vi-VN" sz="4000" dirty="0" err="1">
                <a:latin typeface="Times New Roman"/>
                <a:cs typeface="Times New Roman"/>
              </a:rPr>
              <a:t>và</a:t>
            </a:r>
            <a:r>
              <a:rPr lang="vi-VN" sz="4000" dirty="0">
                <a:latin typeface="Times New Roman"/>
                <a:cs typeface="Times New Roman"/>
              </a:rPr>
              <a:t> </a:t>
            </a:r>
            <a:r>
              <a:rPr lang="vi-VN" sz="4000" dirty="0" err="1">
                <a:latin typeface="Times New Roman"/>
                <a:cs typeface="Times New Roman"/>
              </a:rPr>
              <a:t>đối</a:t>
            </a:r>
            <a:r>
              <a:rPr lang="vi-VN" sz="4000" dirty="0">
                <a:latin typeface="Times New Roman"/>
                <a:cs typeface="Times New Roman"/>
              </a:rPr>
              <a:t> </a:t>
            </a:r>
            <a:r>
              <a:rPr lang="vi-VN" sz="4000" dirty="0" err="1">
                <a:latin typeface="Times New Roman"/>
                <a:cs typeface="Times New Roman"/>
              </a:rPr>
              <a:t>thủ</a:t>
            </a:r>
            <a:r>
              <a:rPr lang="vi-VN" sz="4000" dirty="0">
                <a:latin typeface="Times New Roman"/>
                <a:cs typeface="Times New Roman"/>
              </a:rPr>
              <a:t> </a:t>
            </a:r>
            <a:r>
              <a:rPr lang="vi-VN" sz="4000" dirty="0" err="1">
                <a:latin typeface="Times New Roman"/>
                <a:cs typeface="Times New Roman"/>
              </a:rPr>
              <a:t>của</a:t>
            </a:r>
            <a:r>
              <a:rPr lang="vi-VN" sz="4000" dirty="0">
                <a:latin typeface="Times New Roman"/>
                <a:cs typeface="Times New Roman"/>
              </a:rPr>
              <a:t> VNG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4592FCD-F715-4D8C-9889-7289419CB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latin typeface="Arial"/>
                <a:cs typeface="Arial"/>
              </a:rPr>
              <a:t>Đối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tác</a:t>
            </a:r>
            <a:r>
              <a:rPr lang="vi-VN" dirty="0">
                <a:latin typeface="Arial"/>
                <a:cs typeface="Arial"/>
              </a:rPr>
              <a:t>: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vi-VN" dirty="0">
                <a:latin typeface="Arial"/>
                <a:cs typeface="Arial"/>
              </a:rPr>
              <a:t>  -</a:t>
            </a:r>
            <a:r>
              <a:rPr lang="vi-VN" dirty="0" err="1">
                <a:latin typeface="Arial"/>
                <a:cs typeface="Arial"/>
              </a:rPr>
              <a:t>Microsoft,CocaCola,VietinBank</a:t>
            </a:r>
            <a:r>
              <a:rPr lang="vi-VN" dirty="0">
                <a:latin typeface="Arial"/>
                <a:cs typeface="Arial"/>
              </a:rPr>
              <a:t>...</a:t>
            </a:r>
          </a:p>
          <a:p>
            <a:pPr marL="457200" indent="-457200"/>
            <a:r>
              <a:rPr lang="vi-VN" dirty="0" err="1">
                <a:latin typeface="Arial"/>
                <a:cs typeface="Arial"/>
              </a:rPr>
              <a:t>Đổi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thủ</a:t>
            </a:r>
            <a:r>
              <a:rPr lang="vi-VN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vi-VN" dirty="0">
                <a:latin typeface="Arial"/>
                <a:cs typeface="Arial"/>
              </a:rPr>
              <a:t> -</a:t>
            </a:r>
            <a:r>
              <a:rPr lang="vi-VN" dirty="0" err="1">
                <a:latin typeface="Arial"/>
                <a:cs typeface="Arial"/>
              </a:rPr>
              <a:t>Nhà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phát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hành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game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Garena</a:t>
            </a:r>
            <a:r>
              <a:rPr lang="vi-VN" dirty="0">
                <a:latin typeface="Arial"/>
                <a:cs typeface="Arial"/>
              </a:rPr>
              <a:t>.</a:t>
            </a: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3BFB7983-909A-4BB3-AD5E-B1AF450E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425" y="1314135"/>
            <a:ext cx="4564565" cy="38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2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3E3D3B-FDF1-4B95-A11C-EA515A87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latin typeface="Times New Roman"/>
                <a:cs typeface="Times New Roman"/>
              </a:rPr>
              <a:t>Những</a:t>
            </a:r>
            <a:r>
              <a:rPr lang="vi-VN" dirty="0">
                <a:latin typeface="Times New Roman"/>
                <a:cs typeface="Times New Roman"/>
              </a:rPr>
              <a:t> </a:t>
            </a:r>
            <a:r>
              <a:rPr lang="vi-VN" dirty="0" err="1">
                <a:latin typeface="Times New Roman"/>
                <a:cs typeface="Times New Roman"/>
              </a:rPr>
              <a:t>lí</a:t>
            </a:r>
            <a:r>
              <a:rPr lang="vi-VN" dirty="0">
                <a:latin typeface="Times New Roman"/>
                <a:cs typeface="Times New Roman"/>
              </a:rPr>
              <a:t> do nên </a:t>
            </a:r>
            <a:r>
              <a:rPr lang="vi-VN" dirty="0" err="1">
                <a:latin typeface="Times New Roman"/>
                <a:cs typeface="Times New Roman"/>
              </a:rPr>
              <a:t>chọn</a:t>
            </a:r>
            <a:r>
              <a:rPr lang="vi-VN" dirty="0">
                <a:latin typeface="Times New Roman"/>
                <a:cs typeface="Times New Roman"/>
              </a:rPr>
              <a:t> VNG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6062B0C-68F0-4E4A-9007-5D024B0E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latin typeface="Arial"/>
                <a:cs typeface="Arial"/>
              </a:rPr>
              <a:t>Là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nhà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phát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hành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game</a:t>
            </a:r>
            <a:r>
              <a:rPr lang="vi-VN" dirty="0">
                <a:latin typeface="Arial"/>
                <a:cs typeface="Arial"/>
              </a:rPr>
              <a:t> trong </a:t>
            </a:r>
            <a:r>
              <a:rPr lang="vi-VN" dirty="0" err="1">
                <a:latin typeface="Arial"/>
                <a:cs typeface="Arial"/>
              </a:rPr>
              <a:t>top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Việt</a:t>
            </a:r>
            <a:r>
              <a:rPr lang="vi-VN" dirty="0">
                <a:latin typeface="Arial"/>
                <a:cs typeface="Arial"/>
              </a:rPr>
              <a:t> Nam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 err="1">
                <a:latin typeface="Arial"/>
                <a:cs typeface="Arial"/>
              </a:rPr>
              <a:t>Mức</a:t>
            </a:r>
            <a:r>
              <a:rPr lang="vi-VN" dirty="0">
                <a:latin typeface="Arial"/>
                <a:cs typeface="Arial"/>
              </a:rPr>
              <a:t> lương </a:t>
            </a:r>
            <a:r>
              <a:rPr lang="vi-VN" dirty="0" err="1">
                <a:latin typeface="Arial"/>
                <a:cs typeface="Arial"/>
              </a:rPr>
              <a:t>ổn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định</a:t>
            </a:r>
            <a:r>
              <a:rPr lang="vi-VN" dirty="0">
                <a:latin typeface="Arial"/>
                <a:cs typeface="Arial"/>
              </a:rPr>
              <a:t>, </a:t>
            </a:r>
            <a:r>
              <a:rPr lang="vi-VN" dirty="0" err="1">
                <a:latin typeface="Arial"/>
                <a:cs typeface="Arial"/>
              </a:rPr>
              <a:t>nhiều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chế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độ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bảo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hiểm</a:t>
            </a:r>
          </a:p>
          <a:p>
            <a:r>
              <a:rPr lang="vi-VN" dirty="0">
                <a:latin typeface="Arial"/>
                <a:cs typeface="Arial"/>
              </a:rPr>
              <a:t>Môi </a:t>
            </a:r>
            <a:r>
              <a:rPr lang="vi-VN" dirty="0" err="1">
                <a:latin typeface="Arial"/>
                <a:cs typeface="Arial"/>
              </a:rPr>
              <a:t>trường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làm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việc</a:t>
            </a:r>
            <a:r>
              <a:rPr lang="vi-VN" dirty="0">
                <a:latin typeface="Arial"/>
                <a:cs typeface="Arial"/>
              </a:rPr>
              <a:t> </a:t>
            </a:r>
            <a:r>
              <a:rPr lang="vi-VN" dirty="0" err="1">
                <a:latin typeface="Arial"/>
                <a:cs typeface="Arial"/>
              </a:rPr>
              <a:t>tốt</a:t>
            </a:r>
            <a:endParaRPr lang="vi-VN" dirty="0">
              <a:latin typeface="Arial"/>
              <a:cs typeface="Arial"/>
            </a:endParaRPr>
          </a:p>
          <a:p>
            <a:r>
              <a:rPr lang="vi-VN" dirty="0" err="1">
                <a:latin typeface="Arial"/>
                <a:cs typeface="Arial"/>
              </a:rPr>
              <a:t>Giúp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bạn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phát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triển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lang="vi-VN" dirty="0" err="1">
                <a:latin typeface="Arial"/>
                <a:cs typeface="Arial"/>
              </a:rPr>
              <a:t>bản</a:t>
            </a:r>
            <a:r>
              <a:rPr lang="vi-VN" dirty="0">
                <a:latin typeface="Arial"/>
                <a:cs typeface="Arial"/>
              </a:rPr>
              <a:t> thân hơn</a:t>
            </a:r>
          </a:p>
        </p:txBody>
      </p:sp>
    </p:spTree>
    <p:extLst>
      <p:ext uri="{BB962C8B-B14F-4D97-AF65-F5344CB8AC3E}">
        <p14:creationId xmlns:p14="http://schemas.microsoft.com/office/powerpoint/2010/main" val="3998095385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Màn hình rộng</PresentationFormat>
  <Paragraphs>0</Paragraphs>
  <Slides>9</Slides>
  <Notes>0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0" baseType="lpstr">
      <vt:lpstr>Chủ đề của Office</vt:lpstr>
      <vt:lpstr>Bản trình bày PowerPoint</vt:lpstr>
      <vt:lpstr>Bản trình bày PowerPoint</vt:lpstr>
      <vt:lpstr>Sản phẩm </vt:lpstr>
      <vt:lpstr>Những hoạt động gần đây của VNG</vt:lpstr>
      <vt:lpstr>Bản trình bày PowerPoint</vt:lpstr>
      <vt:lpstr>Thành tựu</vt:lpstr>
      <vt:lpstr>Môi trường làm việc ở VNG</vt:lpstr>
      <vt:lpstr>Đối tác và đối thủ của VNG</vt:lpstr>
      <vt:lpstr>Những lí do nên chọn VNG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/>
  <cp:revision>195</cp:revision>
  <dcterms:created xsi:type="dcterms:W3CDTF">2022-03-18T03:07:12Z</dcterms:created>
  <dcterms:modified xsi:type="dcterms:W3CDTF">2022-03-18T04:05:16Z</dcterms:modified>
</cp:coreProperties>
</file>